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8" r:id="rId1"/>
  </p:sldMasterIdLst>
  <p:notesMasterIdLst>
    <p:notesMasterId r:id="rId8"/>
  </p:notesMasterIdLst>
  <p:sldIdLst>
    <p:sldId id="256" r:id="rId2"/>
    <p:sldId id="271" r:id="rId3"/>
    <p:sldId id="284" r:id="rId4"/>
    <p:sldId id="282" r:id="rId5"/>
    <p:sldId id="281" r:id="rId6"/>
    <p:sldId id="279" r:id="rId7"/>
  </p:sldIdLst>
  <p:sldSz cx="24379238" cy="13716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Medium" panose="020B0603050203000203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6FF"/>
    <a:srgbClr val="D8FBD2"/>
    <a:srgbClr val="70D44B"/>
    <a:srgbClr val="3B3E3F"/>
    <a:srgbClr val="D4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32" d="100"/>
          <a:sy n="32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0F9F-3039-6E44-9EC8-53B7D6B1A992}" type="datetimeFigureOut">
              <a:rPr lang="en-HU" smtClean="0"/>
              <a:t>11/27/2023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7A79-70FE-914C-B5B0-2F7783ECF3E1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847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1pPr>
    <a:lvl2pPr marL="911798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2pPr>
    <a:lvl3pPr marL="1823596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3pPr>
    <a:lvl4pPr marL="2735394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4pPr>
    <a:lvl5pPr marL="3647192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5pPr>
    <a:lvl6pPr marL="4558990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6pPr>
    <a:lvl7pPr marL="5470788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7pPr>
    <a:lvl8pPr marL="6382585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8pPr>
    <a:lvl9pPr marL="7294383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405" y="2244726"/>
            <a:ext cx="18284429" cy="4775200"/>
          </a:xfrm>
        </p:spPr>
        <p:txBody>
          <a:bodyPr anchor="b"/>
          <a:lstStyle>
            <a:lvl1pPr algn="ctr">
              <a:defRPr sz="11998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405" y="7204076"/>
            <a:ext cx="18284429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217" indent="0" algn="ctr">
              <a:buNone/>
              <a:defRPr sz="3999"/>
            </a:lvl2pPr>
            <a:lvl3pPr marL="1828434" indent="0" algn="ctr">
              <a:buNone/>
              <a:defRPr sz="3599"/>
            </a:lvl3pPr>
            <a:lvl4pPr marL="2742651" indent="0" algn="ctr">
              <a:buNone/>
              <a:defRPr sz="3199"/>
            </a:lvl4pPr>
            <a:lvl5pPr marL="3656868" indent="0" algn="ctr">
              <a:buNone/>
              <a:defRPr sz="3199"/>
            </a:lvl5pPr>
            <a:lvl6pPr marL="4571086" indent="0" algn="ctr">
              <a:buNone/>
              <a:defRPr sz="3199"/>
            </a:lvl6pPr>
            <a:lvl7pPr marL="5485303" indent="0" algn="ctr">
              <a:buNone/>
              <a:defRPr sz="3199"/>
            </a:lvl7pPr>
            <a:lvl8pPr marL="6399520" indent="0" algn="ctr">
              <a:buNone/>
              <a:defRPr sz="3199"/>
            </a:lvl8pPr>
            <a:lvl9pPr marL="7313737" indent="0" algn="ctr">
              <a:buNone/>
              <a:defRPr sz="3199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2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6392" y="730250"/>
            <a:ext cx="5256773" cy="1162367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073" y="730250"/>
            <a:ext cx="15465579" cy="1162367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A35842-0DCA-934B-AB37-ACCEC91F2251}"/>
              </a:ext>
            </a:extLst>
          </p:cNvPr>
          <p:cNvSpPr/>
          <p:nvPr userDrawn="1"/>
        </p:nvSpPr>
        <p:spPr>
          <a:xfrm>
            <a:off x="1588" y="13131225"/>
            <a:ext cx="243776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6C682-2916-D54F-B5B9-7275AF26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59256" y="13308114"/>
            <a:ext cx="1432392" cy="257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0346F9-B0E2-C049-95B9-680574FFEAC2}"/>
              </a:ext>
            </a:extLst>
          </p:cNvPr>
          <p:cNvSpPr txBox="1"/>
          <p:nvPr userDrawn="1"/>
        </p:nvSpPr>
        <p:spPr>
          <a:xfrm>
            <a:off x="19662619" y="13278296"/>
            <a:ext cx="250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U" sz="1400" dirty="0">
                <a:latin typeface="IBM Plex Sans" panose="020B0503050203000203" pitchFamily="34" charset="0"/>
              </a:rPr>
              <a:t>www.idomsoft.hu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71770-64D1-6749-98D1-56793C517210}"/>
              </a:ext>
            </a:extLst>
          </p:cNvPr>
          <p:cNvCxnSpPr>
            <a:cxnSpLocks/>
          </p:cNvCxnSpPr>
          <p:nvPr userDrawn="1"/>
        </p:nvCxnSpPr>
        <p:spPr>
          <a:xfrm>
            <a:off x="22262764" y="13266619"/>
            <a:ext cx="0" cy="3311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2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40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7C073C-E0B8-8945-83E2-6A0CD32A70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2032000"/>
            <a:ext cx="7188200" cy="8458200"/>
          </a:xfrm>
          <a:prstGeom prst="rect">
            <a:avLst/>
          </a:prstGeom>
        </p:spPr>
        <p:txBody>
          <a:bodyPr/>
          <a:lstStyle/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3092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1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375" y="3419477"/>
            <a:ext cx="21027093" cy="5705474"/>
          </a:xfrm>
        </p:spPr>
        <p:txBody>
          <a:bodyPr anchor="b"/>
          <a:lstStyle>
            <a:lvl1pPr>
              <a:defRPr sz="11998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375" y="9178927"/>
            <a:ext cx="2102709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217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434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65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86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10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30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52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73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073" y="3651250"/>
            <a:ext cx="10361176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989" y="3651250"/>
            <a:ext cx="10361176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6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48" y="730251"/>
            <a:ext cx="21027093" cy="265112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249" y="3362326"/>
            <a:ext cx="10313559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217" indent="0">
              <a:buNone/>
              <a:defRPr sz="3999" b="1"/>
            </a:lvl2pPr>
            <a:lvl3pPr marL="1828434" indent="0">
              <a:buNone/>
              <a:defRPr sz="3599" b="1"/>
            </a:lvl3pPr>
            <a:lvl4pPr marL="2742651" indent="0">
              <a:buNone/>
              <a:defRPr sz="3199" b="1"/>
            </a:lvl4pPr>
            <a:lvl5pPr marL="3656868" indent="0">
              <a:buNone/>
              <a:defRPr sz="3199" b="1"/>
            </a:lvl5pPr>
            <a:lvl6pPr marL="4571086" indent="0">
              <a:buNone/>
              <a:defRPr sz="3199" b="1"/>
            </a:lvl6pPr>
            <a:lvl7pPr marL="5485303" indent="0">
              <a:buNone/>
              <a:defRPr sz="3199" b="1"/>
            </a:lvl7pPr>
            <a:lvl8pPr marL="6399520" indent="0">
              <a:buNone/>
              <a:defRPr sz="3199" b="1"/>
            </a:lvl8pPr>
            <a:lvl9pPr marL="7313737" indent="0">
              <a:buNone/>
              <a:defRPr sz="31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249" y="5010150"/>
            <a:ext cx="10313559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989" y="3362326"/>
            <a:ext cx="10364352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217" indent="0">
              <a:buNone/>
              <a:defRPr sz="3999" b="1"/>
            </a:lvl2pPr>
            <a:lvl3pPr marL="1828434" indent="0">
              <a:buNone/>
              <a:defRPr sz="3599" b="1"/>
            </a:lvl3pPr>
            <a:lvl4pPr marL="2742651" indent="0">
              <a:buNone/>
              <a:defRPr sz="3199" b="1"/>
            </a:lvl4pPr>
            <a:lvl5pPr marL="3656868" indent="0">
              <a:buNone/>
              <a:defRPr sz="3199" b="1"/>
            </a:lvl5pPr>
            <a:lvl6pPr marL="4571086" indent="0">
              <a:buNone/>
              <a:defRPr sz="3199" b="1"/>
            </a:lvl6pPr>
            <a:lvl7pPr marL="5485303" indent="0">
              <a:buNone/>
              <a:defRPr sz="3199" b="1"/>
            </a:lvl7pPr>
            <a:lvl8pPr marL="6399520" indent="0">
              <a:buNone/>
              <a:defRPr sz="3199" b="1"/>
            </a:lvl8pPr>
            <a:lvl9pPr marL="7313737" indent="0">
              <a:buNone/>
              <a:defRPr sz="31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989" y="5010150"/>
            <a:ext cx="10364352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2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2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1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49" y="914400"/>
            <a:ext cx="786293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352" y="1974851"/>
            <a:ext cx="12341989" cy="9747250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49" y="4114800"/>
            <a:ext cx="7862938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217" indent="0">
              <a:buNone/>
              <a:defRPr sz="2799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2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49" y="914400"/>
            <a:ext cx="786293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4352" y="1974851"/>
            <a:ext cx="12341989" cy="9747250"/>
          </a:xfrm>
        </p:spPr>
        <p:txBody>
          <a:bodyPr anchor="t"/>
          <a:lstStyle>
            <a:lvl1pPr marL="0" indent="0">
              <a:buNone/>
              <a:defRPr sz="6399"/>
            </a:lvl1pPr>
            <a:lvl2pPr marL="914217" indent="0">
              <a:buNone/>
              <a:defRPr sz="5599"/>
            </a:lvl2pPr>
            <a:lvl3pPr marL="1828434" indent="0">
              <a:buNone/>
              <a:defRPr sz="4799"/>
            </a:lvl3pPr>
            <a:lvl4pPr marL="2742651" indent="0">
              <a:buNone/>
              <a:defRPr sz="3999"/>
            </a:lvl4pPr>
            <a:lvl5pPr marL="3656868" indent="0">
              <a:buNone/>
              <a:defRPr sz="3999"/>
            </a:lvl5pPr>
            <a:lvl6pPr marL="4571086" indent="0">
              <a:buNone/>
              <a:defRPr sz="3999"/>
            </a:lvl6pPr>
            <a:lvl7pPr marL="5485303" indent="0">
              <a:buNone/>
              <a:defRPr sz="3999"/>
            </a:lvl7pPr>
            <a:lvl8pPr marL="6399520" indent="0">
              <a:buNone/>
              <a:defRPr sz="3999"/>
            </a:lvl8pPr>
            <a:lvl9pPr marL="7313737" indent="0">
              <a:buNone/>
              <a:defRPr sz="3999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49" y="4114800"/>
            <a:ext cx="7862938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217" indent="0">
              <a:buNone/>
              <a:defRPr sz="2799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073" y="730251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073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072" y="12712701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23" y="12712701"/>
            <a:ext cx="822799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7837" y="12712701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7" r:id="rId14"/>
  </p:sldLayoutIdLst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38E7F-7623-7946-B1EC-26421917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966" y="3474370"/>
            <a:ext cx="8570258" cy="6502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3F2A5-1712-B74D-BE4B-959BADB5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799" y="12701199"/>
            <a:ext cx="2257425" cy="405829"/>
          </a:xfrm>
          <a:prstGeom prst="rect">
            <a:avLst/>
          </a:prstGeom>
        </p:spPr>
      </p:pic>
      <p:sp>
        <p:nvSpPr>
          <p:cNvPr id="6" name="Szövegdoboz 13">
            <a:extLst>
              <a:ext uri="{FF2B5EF4-FFF2-40B4-BE49-F238E27FC236}">
                <a16:creationId xmlns:a16="http://schemas.microsoft.com/office/drawing/2014/main" id="{EBFC8623-2E51-2C4F-9282-8C0F3A880282}"/>
              </a:ext>
            </a:extLst>
          </p:cNvPr>
          <p:cNvSpPr txBox="1"/>
          <p:nvPr/>
        </p:nvSpPr>
        <p:spPr>
          <a:xfrm>
            <a:off x="-1098849" y="5293892"/>
            <a:ext cx="179158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60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Az új Digitális Állampolgársággal </a:t>
            </a:r>
          </a:p>
          <a:p>
            <a:pPr algn="ctr">
              <a:spcBef>
                <a:spcPts val="1200"/>
              </a:spcBef>
            </a:pPr>
            <a:r>
              <a:rPr lang="hu-HU" sz="60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kapcsolatos tervekről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2A99B13-76BD-8ADE-7EAD-A317FCB99707}"/>
              </a:ext>
            </a:extLst>
          </p:cNvPr>
          <p:cNvSpPr txBox="1"/>
          <p:nvPr/>
        </p:nvSpPr>
        <p:spPr>
          <a:xfrm>
            <a:off x="1554706" y="11722033"/>
            <a:ext cx="5322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dr. Zelena Viktória</a:t>
            </a:r>
          </a:p>
          <a:p>
            <a:r>
              <a:rPr lang="hu-HU" sz="20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2023. november 30.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8162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86A3CD4A-DA74-864C-928C-EB97BF958BDA}"/>
              </a:ext>
            </a:extLst>
          </p:cNvPr>
          <p:cNvSpPr>
            <a:spLocks/>
          </p:cNvSpPr>
          <p:nvPr/>
        </p:nvSpPr>
        <p:spPr bwMode="auto">
          <a:xfrm>
            <a:off x="2833637" y="884277"/>
            <a:ext cx="178366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hu-HU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Nemzeti Digitális Állampolgárság Program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sp>
        <p:nvSpPr>
          <p:cNvPr id="8" name="Szövegdoboz 6">
            <a:extLst>
              <a:ext uri="{FF2B5EF4-FFF2-40B4-BE49-F238E27FC236}">
                <a16:creationId xmlns:a16="http://schemas.microsoft.com/office/drawing/2014/main" id="{424CB0F2-A8CB-B9CC-C2ED-97C4A2B66BBF}"/>
              </a:ext>
            </a:extLst>
          </p:cNvPr>
          <p:cNvSpPr txBox="1"/>
          <p:nvPr/>
        </p:nvSpPr>
        <p:spPr>
          <a:xfrm>
            <a:off x="2468102" y="3462131"/>
            <a:ext cx="19443033" cy="1169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altLang="hu-HU" sz="3200" b="1" i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2022. december 23</a:t>
            </a:r>
            <a:r>
              <a:rPr lang="hu-HU" altLang="hu-HU" sz="32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3200" b="1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altLang="hu-HU" sz="3200" dirty="0">
                <a:solidFill>
                  <a:schemeClr val="tx2"/>
                </a:solidFill>
                <a:latin typeface="IBM Plex Sans" panose="020B0503050203000203" pitchFamily="34" charset="0"/>
                <a:ea typeface="Roboto Mono" pitchFamily="2" charset="0"/>
                <a:cs typeface="Lato Light"/>
              </a:rPr>
              <a:t>https://www.dmu.gov.hu/documents/prod/DMU_nemzeti_digitalis_allampolgarsag_program_2022.pdf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3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integrált és átfogó stratégia</a:t>
            </a:r>
            <a:r>
              <a:rPr lang="hu-HU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felhasználóbarát alapok</a:t>
            </a:r>
            <a:r>
              <a:rPr lang="hu-HU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 helyezi a közigazgatást 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egyszerű, kényelmes és </a:t>
            </a:r>
            <a:r>
              <a:rPr lang="hu-HU" sz="3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hatékony ügyintézés </a:t>
            </a:r>
            <a:r>
              <a:rPr lang="hu-HU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feltételeit az </a:t>
            </a:r>
            <a:r>
              <a:rPr lang="hu-H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állampolgárok számára</a:t>
            </a:r>
            <a:r>
              <a:rPr lang="hu-HU" altLang="hu-HU" sz="3200" b="1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  <a:latin typeface="IBM Plex Sans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86A3CD4A-DA74-864C-928C-EB97BF958BDA}"/>
              </a:ext>
            </a:extLst>
          </p:cNvPr>
          <p:cNvSpPr>
            <a:spLocks/>
          </p:cNvSpPr>
          <p:nvPr/>
        </p:nvSpPr>
        <p:spPr bwMode="auto">
          <a:xfrm>
            <a:off x="2833637" y="884277"/>
            <a:ext cx="178366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hu-HU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Nemzeti Digitális Állampolgárság Program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sp>
        <p:nvSpPr>
          <p:cNvPr id="8" name="Szövegdoboz 6">
            <a:extLst>
              <a:ext uri="{FF2B5EF4-FFF2-40B4-BE49-F238E27FC236}">
                <a16:creationId xmlns:a16="http://schemas.microsoft.com/office/drawing/2014/main" id="{424CB0F2-A8CB-B9CC-C2ED-97C4A2B66BBF}"/>
              </a:ext>
            </a:extLst>
          </p:cNvPr>
          <p:cNvSpPr txBox="1"/>
          <p:nvPr/>
        </p:nvSpPr>
        <p:spPr>
          <a:xfrm>
            <a:off x="1534652" y="3176381"/>
            <a:ext cx="19443033" cy="778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</a:pPr>
            <a:endParaRPr lang="hu-HU" sz="2800" dirty="0">
              <a:solidFill>
                <a:srgbClr val="0033FF"/>
              </a:solidFill>
              <a:latin typeface="IBM Plex Sans" panose="020B0503050203000203" pitchFamily="34" charset="0"/>
              <a:ea typeface="Roboto Mono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8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  <a:latin typeface="IBM Plex Sans" panose="020B0503050203000203" pitchFamily="34" charset="0"/>
              <a:ea typeface="Roboto Mono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A055C7-FBBA-7E79-2285-4AAC825E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76" y="2928731"/>
            <a:ext cx="15578324" cy="84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7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86A3CD4A-DA74-864C-928C-EB97BF958BDA}"/>
              </a:ext>
            </a:extLst>
          </p:cNvPr>
          <p:cNvSpPr>
            <a:spLocks/>
          </p:cNvSpPr>
          <p:nvPr/>
        </p:nvSpPr>
        <p:spPr bwMode="auto">
          <a:xfrm>
            <a:off x="8689414" y="884277"/>
            <a:ext cx="61250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hu-HU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„DÁP törvény”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sp>
        <p:nvSpPr>
          <p:cNvPr id="8" name="Szövegdoboz 6">
            <a:extLst>
              <a:ext uri="{FF2B5EF4-FFF2-40B4-BE49-F238E27FC236}">
                <a16:creationId xmlns:a16="http://schemas.microsoft.com/office/drawing/2014/main" id="{424CB0F2-A8CB-B9CC-C2ED-97C4A2B66BBF}"/>
              </a:ext>
            </a:extLst>
          </p:cNvPr>
          <p:cNvSpPr txBox="1"/>
          <p:nvPr/>
        </p:nvSpPr>
        <p:spPr>
          <a:xfrm>
            <a:off x="2468102" y="3462131"/>
            <a:ext cx="19443033" cy="1412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„mobile </a:t>
            </a:r>
            <a:r>
              <a:rPr lang="hu-HU" sz="32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first</a:t>
            </a:r>
            <a:r>
              <a:rPr lang="hu-HU" sz="3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”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életesemények köré szervezett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digitális állampolgárság nyilvántartás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az állampolgár dönt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keretszolgáltatások 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eAzonosítás</a:t>
            </a:r>
            <a:endParaRPr lang="hu-HU" sz="3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eAláírás</a:t>
            </a:r>
            <a:endParaRPr lang="hu-HU" sz="3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ePosta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>
                <a:latin typeface="IBM Plex Sans" panose="020B0503050203000203" pitchFamily="34" charset="0"/>
                <a:ea typeface="Roboto Mono" pitchFamily="2" charset="0"/>
                <a:cs typeface="Lato Light"/>
              </a:rPr>
              <a:t>eDokumentumkezelés</a:t>
            </a:r>
            <a:endParaRPr lang="hu-HU" sz="3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>
                <a:latin typeface="IBM Plex Sans" panose="020B0503050203000203" pitchFamily="34" charset="0"/>
                <a:ea typeface="Roboto Mono" pitchFamily="2" charset="0"/>
                <a:cs typeface="Lato Light"/>
              </a:rPr>
              <a:t>eFizetés	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sz="3200" dirty="0">
              <a:solidFill>
                <a:srgbClr val="4066FF"/>
              </a:solidFill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  <a:latin typeface="IBM Plex Sans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86A3CD4A-DA74-864C-928C-EB97BF958BDA}"/>
              </a:ext>
            </a:extLst>
          </p:cNvPr>
          <p:cNvSpPr>
            <a:spLocks/>
          </p:cNvSpPr>
          <p:nvPr/>
        </p:nvSpPr>
        <p:spPr bwMode="auto">
          <a:xfrm>
            <a:off x="2500227" y="884277"/>
            <a:ext cx="185034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hu-HU" altLang="hu-HU" sz="720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Digitális szolgáltatást biztosító </a:t>
            </a:r>
            <a:r>
              <a:rPr lang="hu-HU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s</a:t>
            </a:r>
            <a:r>
              <a:rPr lang="hu-HU" altLang="hu-HU" sz="720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zervezetek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sp>
        <p:nvSpPr>
          <p:cNvPr id="8" name="Szövegdoboz 6">
            <a:extLst>
              <a:ext uri="{FF2B5EF4-FFF2-40B4-BE49-F238E27FC236}">
                <a16:creationId xmlns:a16="http://schemas.microsoft.com/office/drawing/2014/main" id="{424CB0F2-A8CB-B9CC-C2ED-97C4A2B66BBF}"/>
              </a:ext>
            </a:extLst>
          </p:cNvPr>
          <p:cNvSpPr txBox="1"/>
          <p:nvPr/>
        </p:nvSpPr>
        <p:spPr>
          <a:xfrm>
            <a:off x="2468102" y="3462131"/>
            <a:ext cx="19443033" cy="1092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3200" dirty="0">
              <a:latin typeface="IBM Plex Sans Medium" panose="020B0503050203000203" pitchFamily="34" charset="0"/>
              <a:ea typeface="Roboto Mono" pitchFamily="2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3200" dirty="0">
              <a:latin typeface="IBM Plex Sans Medium" panose="020B0503050203000203" pitchFamily="34" charset="0"/>
              <a:ea typeface="Roboto Mono" pitchFamily="2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3200" dirty="0">
                <a:latin typeface="IBM Plex Sans Medium" panose="020B0503050203000203" pitchFamily="34" charset="0"/>
                <a:ea typeface="Roboto Mono" pitchFamily="2" charset="0"/>
              </a:rPr>
              <a:t>digitális szolgáltatás nyújtására köteles szerv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altLang="hu-HU" sz="3200" dirty="0">
                <a:latin typeface="IBM Plex Sans Medium" panose="020B0503050203000203" pitchFamily="34" charset="0"/>
                <a:ea typeface="Roboto Mono" pitchFamily="2" charset="0"/>
                <a:cs typeface="Lato Light"/>
              </a:rPr>
              <a:t>digitális szolgáltatás biztosítására kötelezett szervezet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altLang="hu-HU" sz="3200" dirty="0">
                <a:latin typeface="IBM Plex Sans Medium" panose="020B0503050203000203" pitchFamily="34" charset="0"/>
                <a:ea typeface="Roboto Mono" pitchFamily="2" charset="0"/>
                <a:cs typeface="Lato Light"/>
              </a:rPr>
              <a:t>digitális szolgáltatás nyújtását önként vállaló jogalany</a:t>
            </a:r>
            <a:endParaRPr lang="hu-HU" altLang="hu-HU" sz="32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hu-HU" sz="2000" dirty="0">
              <a:latin typeface="IBM Plex Sans" panose="020B0503050203000203" pitchFamily="34" charset="0"/>
              <a:ea typeface="Roboto Mono" pitchFamily="2" charset="0"/>
              <a:cs typeface="Lato Ligh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  <a:latin typeface="IBM Plex Sans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3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CFB9E44E-11C4-8D4F-B39C-785AFDEE79C1}"/>
              </a:ext>
            </a:extLst>
          </p:cNvPr>
          <p:cNvSpPr>
            <a:spLocks/>
          </p:cNvSpPr>
          <p:nvPr/>
        </p:nvSpPr>
        <p:spPr bwMode="auto">
          <a:xfrm>
            <a:off x="7381411" y="5750004"/>
            <a:ext cx="96164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hu-HU" sz="7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Köszönöm</a:t>
            </a:r>
            <a:r>
              <a:rPr lang="en-US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 a </a:t>
            </a:r>
            <a:r>
              <a:rPr lang="en-US" altLang="hu-HU" sz="7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figyelmet</a:t>
            </a:r>
            <a:r>
              <a:rPr lang="en-US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5A3AB-2B78-0046-A61D-597731AD2B11}"/>
              </a:ext>
            </a:extLst>
          </p:cNvPr>
          <p:cNvSpPr txBox="1"/>
          <p:nvPr/>
        </p:nvSpPr>
        <p:spPr>
          <a:xfrm>
            <a:off x="9098280" y="7429500"/>
            <a:ext cx="633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www.idomsoft.hu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8CDF8B-A2F3-E34E-B3EE-1A6F718A0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134" y="12622439"/>
            <a:ext cx="2448968" cy="4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9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om színek">
      <a:dk1>
        <a:sysClr val="windowText" lastClr="000000"/>
      </a:dk1>
      <a:lt1>
        <a:sysClr val="window" lastClr="FFFFFF"/>
      </a:lt1>
      <a:dk2>
        <a:srgbClr val="4066FF"/>
      </a:dk2>
      <a:lt2>
        <a:srgbClr val="90F04B"/>
      </a:lt2>
      <a:accent1>
        <a:srgbClr val="F3F4F5"/>
      </a:accent1>
      <a:accent2>
        <a:srgbClr val="DAE1E5"/>
      </a:accent2>
      <a:accent3>
        <a:srgbClr val="B4BEC4"/>
      </a:accent3>
      <a:accent4>
        <a:srgbClr val="71787C"/>
      </a:accent4>
      <a:accent5>
        <a:srgbClr val="3B3E35"/>
      </a:accent5>
      <a:accent6>
        <a:srgbClr val="1D1F21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20181</TotalTime>
  <Words>127</Words>
  <Application>Microsoft Office PowerPoint</Application>
  <PresentationFormat>Egyéni</PresentationFormat>
  <Paragraphs>80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Calibri</vt:lpstr>
      <vt:lpstr>IBM Plex Sans</vt:lpstr>
      <vt:lpstr>IBM Plex Sans Medium</vt:lpstr>
      <vt:lpstr>Calibri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Zsuzsanna</dc:creator>
  <cp:lastModifiedBy>Dr. Zelena Viktória</cp:lastModifiedBy>
  <cp:revision>9</cp:revision>
  <dcterms:created xsi:type="dcterms:W3CDTF">2021-04-15T10:29:03Z</dcterms:created>
  <dcterms:modified xsi:type="dcterms:W3CDTF">2023-11-27T13:26:08Z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fcab78c-e344-4e77-83e9-eaeb726877df_Enabled">
    <vt:lpwstr>true</vt:lpwstr>
  </property>
  <property fmtid="{D5CDD505-2E9C-101B-9397-08002B2CF9AE}" pid="3" name="MSIP_Label_efcab78c-e344-4e77-83e9-eaeb726877df_SetDate">
    <vt:lpwstr>2021-04-15T10:29:03Z</vt:lpwstr>
  </property>
  <property fmtid="{D5CDD505-2E9C-101B-9397-08002B2CF9AE}" pid="4" name="MSIP_Label_efcab78c-e344-4e77-83e9-eaeb726877df_Method">
    <vt:lpwstr>Standard</vt:lpwstr>
  </property>
  <property fmtid="{D5CDD505-2E9C-101B-9397-08002B2CF9AE}" pid="5" name="MSIP_Label_efcab78c-e344-4e77-83e9-eaeb726877df_Name">
    <vt:lpwstr>TESZT</vt:lpwstr>
  </property>
  <property fmtid="{D5CDD505-2E9C-101B-9397-08002B2CF9AE}" pid="6" name="MSIP_Label_efcab78c-e344-4e77-83e9-eaeb726877df_SiteId">
    <vt:lpwstr>993ec143-6f05-4696-93d7-dd0f1eb0326f</vt:lpwstr>
  </property>
  <property fmtid="{D5CDD505-2E9C-101B-9397-08002B2CF9AE}" pid="7" name="MSIP_Label_efcab78c-e344-4e77-83e9-eaeb726877df_ActionId">
    <vt:lpwstr>1e31c6dd-9a6d-4ec8-af56-3c3466f94fd7</vt:lpwstr>
  </property>
  <property fmtid="{D5CDD505-2E9C-101B-9397-08002B2CF9AE}" pid="8" name="MSIP_Label_efcab78c-e344-4e77-83e9-eaeb726877df_ContentBits">
    <vt:lpwstr>0</vt:lpwstr>
  </property>
</Properties>
</file>